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5" r:id="rId9"/>
    <p:sldId id="266" r:id="rId10"/>
    <p:sldId id="263" r:id="rId11"/>
    <p:sldId id="264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28-May-19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28-May-19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28-May-19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28-May-19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28-May-19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28-May-19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28-May-19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28-May-19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28-May-19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28-May-19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AALO Smart Board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					High Marketing Less Costing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084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the digital version of old notice board.</a:t>
            </a:r>
          </a:p>
          <a:p>
            <a:r>
              <a:rPr lang="en-US" dirty="0" smtClean="0"/>
              <a:t>Marketing own place.</a:t>
            </a:r>
          </a:p>
          <a:p>
            <a:r>
              <a:rPr lang="en-US" dirty="0" smtClean="0"/>
              <a:t>You can use the full Screen of monitor without logo &amp; headline.</a:t>
            </a:r>
          </a:p>
          <a:p>
            <a:r>
              <a:rPr lang="en-US" dirty="0" smtClean="0"/>
              <a:t>We have 30 &amp; 60 second both image duration.</a:t>
            </a:r>
          </a:p>
          <a:p>
            <a:r>
              <a:rPr lang="en-US" dirty="0" smtClean="0"/>
              <a:t>It is fully automated. </a:t>
            </a:r>
          </a:p>
          <a:p>
            <a:r>
              <a:rPr lang="en-US" dirty="0" smtClean="0"/>
              <a:t>It starts and shut down automatically with your required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058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This product is under AALO Group.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Provide this product worldwide.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Make it’s own company.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Less costing.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Make it more attractive.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Spread the market size.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1712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 Need For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Marketing 2,00,000 ( 6 month )</a:t>
            </a:r>
          </a:p>
          <a:p>
            <a:r>
              <a:rPr lang="en-US" dirty="0" smtClean="0"/>
              <a:t>Office cost:  4 month 3000*4=12,000 ( 4 month )</a:t>
            </a:r>
          </a:p>
          <a:p>
            <a:r>
              <a:rPr lang="en-US" dirty="0" smtClean="0"/>
              <a:t>Employee salary:  3*6000*4 = 72,000 ( 3 employee 4 month 6000\per 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Total: 2,84,000 ( 2 lakh 84 </a:t>
            </a:r>
            <a:r>
              <a:rPr lang="en-US" smtClean="0"/>
              <a:t>thousand Taka 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9187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AALO Smart Board?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It is a digital version of bill board. It is full server based. It can operate anywhere in the world through internet. It has an emergency bulletin scrolling, company logo, image &amp; video. It might be placed in the different place like School, College, University, Hospital</a:t>
            </a:r>
            <a:r>
              <a:rPr lang="en-US" dirty="0"/>
              <a:t>, </a:t>
            </a:r>
            <a:r>
              <a:rPr lang="en-US" dirty="0" smtClean="0"/>
              <a:t>Restaurants, Shopping Center, Bill Board etc.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984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0" y="470263"/>
            <a:ext cx="11219110" cy="5904411"/>
          </a:xfrm>
        </p:spPr>
      </p:pic>
    </p:spTree>
    <p:extLst>
      <p:ext uri="{BB962C8B-B14F-4D97-AF65-F5344CB8AC3E}">
        <p14:creationId xmlns:p14="http://schemas.microsoft.com/office/powerpoint/2010/main" val="787588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391" y="5394960"/>
            <a:ext cx="9601196" cy="885856"/>
          </a:xfrm>
        </p:spPr>
        <p:txBody>
          <a:bodyPr/>
          <a:lstStyle/>
          <a:p>
            <a:r>
              <a:rPr lang="en-US" dirty="0"/>
              <a:t>Now </a:t>
            </a:r>
            <a:r>
              <a:rPr lang="en-US" dirty="0" smtClean="0"/>
              <a:t>Running on Daffodil CSE Building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65" y="493531"/>
            <a:ext cx="11127666" cy="4718549"/>
          </a:xfrm>
        </p:spPr>
      </p:pic>
    </p:spTree>
    <p:extLst>
      <p:ext uri="{BB962C8B-B14F-4D97-AF65-F5344CB8AC3E}">
        <p14:creationId xmlns:p14="http://schemas.microsoft.com/office/powerpoint/2010/main" val="1393987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93" y="5538651"/>
            <a:ext cx="9601196" cy="40494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Hospital Demo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94" y="480468"/>
            <a:ext cx="11081612" cy="5058183"/>
          </a:xfrm>
        </p:spPr>
      </p:pic>
    </p:spTree>
    <p:extLst>
      <p:ext uri="{BB962C8B-B14F-4D97-AF65-F5344CB8AC3E}">
        <p14:creationId xmlns:p14="http://schemas.microsoft.com/office/powerpoint/2010/main" val="2057288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881" y="5355772"/>
            <a:ext cx="9601196" cy="96302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Restaurant Demo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93" y="558846"/>
            <a:ext cx="10990173" cy="5084308"/>
          </a:xfrm>
        </p:spPr>
      </p:pic>
    </p:spTree>
    <p:extLst>
      <p:ext uri="{BB962C8B-B14F-4D97-AF65-F5344CB8AC3E}">
        <p14:creationId xmlns:p14="http://schemas.microsoft.com/office/powerpoint/2010/main" val="1060067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837" y="5630091"/>
            <a:ext cx="9601196" cy="4571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Bill Board Demo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3" y="480468"/>
            <a:ext cx="11251430" cy="5149623"/>
          </a:xfrm>
        </p:spPr>
      </p:pic>
    </p:spTree>
    <p:extLst>
      <p:ext uri="{BB962C8B-B14F-4D97-AF65-F5344CB8AC3E}">
        <p14:creationId xmlns:p14="http://schemas.microsoft.com/office/powerpoint/2010/main" val="769054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644" y="5525036"/>
            <a:ext cx="9601196" cy="67613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Digital Classroom</a:t>
            </a:r>
            <a:endParaRPr lang="en-US" dirty="0"/>
          </a:p>
        </p:txBody>
      </p:sp>
      <p:pic>
        <p:nvPicPr>
          <p:cNvPr id="1026" name="Picture 2" descr="C:\Users\SHOUVO\Downloads\58379192_2299067270350186_9186996949507637248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52" y="496843"/>
            <a:ext cx="11234644" cy="497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009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SHOUVO\Downloads\a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6" y="509722"/>
            <a:ext cx="11205803" cy="582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6645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963</TotalTime>
  <Words>215</Words>
  <Application>Microsoft Office PowerPoint</Application>
  <PresentationFormat>Custom</PresentationFormat>
  <Paragraphs>29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Organic</vt:lpstr>
      <vt:lpstr>AALO Smart Board</vt:lpstr>
      <vt:lpstr>What is AALO Smart Board?</vt:lpstr>
      <vt:lpstr>PowerPoint Presentation</vt:lpstr>
      <vt:lpstr>Now Running on Daffodil CSE Building </vt:lpstr>
      <vt:lpstr>  Hospital Demo</vt:lpstr>
      <vt:lpstr>Restaurant Demo</vt:lpstr>
      <vt:lpstr>Bill Board Demo</vt:lpstr>
      <vt:lpstr>Digital Classroom</vt:lpstr>
      <vt:lpstr>PowerPoint Presentation</vt:lpstr>
      <vt:lpstr>Objective </vt:lpstr>
      <vt:lpstr>Vision</vt:lpstr>
      <vt:lpstr>Fund Need For Development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AALO Smart Board</dc:title>
  <dc:creator>SHOUVO</dc:creator>
  <cp:lastModifiedBy>SHOUVO</cp:lastModifiedBy>
  <cp:revision>16</cp:revision>
  <dcterms:created xsi:type="dcterms:W3CDTF">2019-04-14T16:54:52Z</dcterms:created>
  <dcterms:modified xsi:type="dcterms:W3CDTF">2019-05-28T17:44:41Z</dcterms:modified>
</cp:coreProperties>
</file>